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91" r:id="rId2"/>
    <p:sldId id="292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Step it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paper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Hard cover: 1 left diagonal, 1 right diagonal, 1 tuxedo, 1 with tape 5 inches below the shoulder perf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8AF3B5-3F0B-42B2-8148-892C1D993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9820"/>
            <a:ext cx="7027629" cy="51650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it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Step it Up is a 28 round, 140 point, Comstock field course. There are 14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has loaded magazine inserted, empty chamber, holstered.</a:t>
            </a:r>
          </a:p>
          <a:p>
            <a:endParaRPr lang="en-US" dirty="0"/>
          </a:p>
          <a:p>
            <a:r>
              <a:rPr lang="en-US" dirty="0"/>
              <a:t>PCC start position is both feet on X’s. Carbine is held with both hands, loaded magazine inserted with an empty chamber,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9057782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160</Words>
  <Application>Microsoft Office PowerPoint</Application>
  <PresentationFormat>Custom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2020-08-05T19:30:01Z</dcterms:modified>
  <cp:category>Shooting</cp:category>
</cp:coreProperties>
</file>